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96" d="100"/>
          <a:sy n="96" d="100"/>
        </p:scale>
        <p:origin x="-246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BAFB7-FF4A-46C6-A3B9-3D1951F1C271}" type="datetimeFigureOut">
              <a:rPr lang="es-ES" smtClean="0"/>
              <a:pPr/>
              <a:t>10/12/2010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A14F9-EECC-4A2B-8F08-A2F88C718E2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BAFB7-FF4A-46C6-A3B9-3D1951F1C271}" type="datetimeFigureOut">
              <a:rPr lang="es-ES" smtClean="0"/>
              <a:pPr/>
              <a:t>10/12/2010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A14F9-EECC-4A2B-8F08-A2F88C718E2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BAFB7-FF4A-46C6-A3B9-3D1951F1C271}" type="datetimeFigureOut">
              <a:rPr lang="es-ES" smtClean="0"/>
              <a:pPr/>
              <a:t>10/12/2010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A14F9-EECC-4A2B-8F08-A2F88C718E2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BAFB7-FF4A-46C6-A3B9-3D1951F1C271}" type="datetimeFigureOut">
              <a:rPr lang="es-ES" smtClean="0"/>
              <a:pPr/>
              <a:t>10/12/2010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A14F9-EECC-4A2B-8F08-A2F88C718E2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BAFB7-FF4A-46C6-A3B9-3D1951F1C271}" type="datetimeFigureOut">
              <a:rPr lang="es-ES" smtClean="0"/>
              <a:pPr/>
              <a:t>10/12/2010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A14F9-EECC-4A2B-8F08-A2F88C718E2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BAFB7-FF4A-46C6-A3B9-3D1951F1C271}" type="datetimeFigureOut">
              <a:rPr lang="es-ES" smtClean="0"/>
              <a:pPr/>
              <a:t>10/12/2010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A14F9-EECC-4A2B-8F08-A2F88C718E2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BAFB7-FF4A-46C6-A3B9-3D1951F1C271}" type="datetimeFigureOut">
              <a:rPr lang="es-ES" smtClean="0"/>
              <a:pPr/>
              <a:t>10/12/2010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A14F9-EECC-4A2B-8F08-A2F88C718E2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BAFB7-FF4A-46C6-A3B9-3D1951F1C271}" type="datetimeFigureOut">
              <a:rPr lang="es-ES" smtClean="0"/>
              <a:pPr/>
              <a:t>10/12/2010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A14F9-EECC-4A2B-8F08-A2F88C718E2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BAFB7-FF4A-46C6-A3B9-3D1951F1C271}" type="datetimeFigureOut">
              <a:rPr lang="es-ES" smtClean="0"/>
              <a:pPr/>
              <a:t>10/12/2010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A14F9-EECC-4A2B-8F08-A2F88C718E2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BAFB7-FF4A-46C6-A3B9-3D1951F1C271}" type="datetimeFigureOut">
              <a:rPr lang="es-ES" smtClean="0"/>
              <a:pPr/>
              <a:t>10/12/2010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A14F9-EECC-4A2B-8F08-A2F88C718E2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BAFB7-FF4A-46C6-A3B9-3D1951F1C271}" type="datetimeFigureOut">
              <a:rPr lang="es-ES" smtClean="0"/>
              <a:pPr/>
              <a:t>10/12/2010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A14F9-EECC-4A2B-8F08-A2F88C718E2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BAFB7-FF4A-46C6-A3B9-3D1951F1C271}" type="datetimeFigureOut">
              <a:rPr lang="es-ES" smtClean="0"/>
              <a:pPr/>
              <a:t>10/12/2010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EA14F9-EECC-4A2B-8F08-A2F88C718E2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48 Rectángulo"/>
          <p:cNvSpPr/>
          <p:nvPr/>
        </p:nvSpPr>
        <p:spPr>
          <a:xfrm>
            <a:off x="214282" y="5214950"/>
            <a:ext cx="642942" cy="500066"/>
          </a:xfrm>
          <a:prstGeom prst="rect">
            <a:avLst/>
          </a:prstGeom>
          <a:ln w="190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0" name="49 Rectángulo"/>
          <p:cNvSpPr/>
          <p:nvPr/>
        </p:nvSpPr>
        <p:spPr>
          <a:xfrm>
            <a:off x="1000100" y="5214950"/>
            <a:ext cx="642942" cy="500066"/>
          </a:xfrm>
          <a:prstGeom prst="rect">
            <a:avLst/>
          </a:prstGeom>
          <a:ln w="190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43 Rectángulo"/>
          <p:cNvSpPr/>
          <p:nvPr/>
        </p:nvSpPr>
        <p:spPr>
          <a:xfrm>
            <a:off x="2786050" y="5214950"/>
            <a:ext cx="642942" cy="500066"/>
          </a:xfrm>
          <a:prstGeom prst="rect">
            <a:avLst/>
          </a:prstGeom>
          <a:ln w="190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1" name="40 Rectángulo"/>
          <p:cNvSpPr/>
          <p:nvPr/>
        </p:nvSpPr>
        <p:spPr>
          <a:xfrm>
            <a:off x="1928794" y="5214950"/>
            <a:ext cx="642942" cy="500066"/>
          </a:xfrm>
          <a:prstGeom prst="rect">
            <a:avLst/>
          </a:prstGeom>
          <a:ln w="190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22 Rectángulo"/>
          <p:cNvSpPr/>
          <p:nvPr/>
        </p:nvSpPr>
        <p:spPr>
          <a:xfrm>
            <a:off x="7429520" y="2643182"/>
            <a:ext cx="1143008" cy="500066"/>
          </a:xfrm>
          <a:prstGeom prst="rect">
            <a:avLst/>
          </a:prstGeom>
          <a:ln w="190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21 Rectángulo"/>
          <p:cNvSpPr/>
          <p:nvPr/>
        </p:nvSpPr>
        <p:spPr>
          <a:xfrm>
            <a:off x="5357818" y="2643182"/>
            <a:ext cx="1143008" cy="500066"/>
          </a:xfrm>
          <a:prstGeom prst="rect">
            <a:avLst/>
          </a:prstGeom>
          <a:ln w="190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26 Rectángulo"/>
          <p:cNvSpPr/>
          <p:nvPr/>
        </p:nvSpPr>
        <p:spPr>
          <a:xfrm>
            <a:off x="8215338" y="3857628"/>
            <a:ext cx="714380" cy="500066"/>
          </a:xfrm>
          <a:prstGeom prst="rect">
            <a:avLst/>
          </a:prstGeom>
          <a:ln w="190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Rectángulo"/>
          <p:cNvSpPr/>
          <p:nvPr/>
        </p:nvSpPr>
        <p:spPr>
          <a:xfrm>
            <a:off x="7143768" y="3857628"/>
            <a:ext cx="714380" cy="500066"/>
          </a:xfrm>
          <a:prstGeom prst="rect">
            <a:avLst/>
          </a:prstGeom>
          <a:ln w="190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28 Rectángulo"/>
          <p:cNvSpPr/>
          <p:nvPr/>
        </p:nvSpPr>
        <p:spPr>
          <a:xfrm>
            <a:off x="6143636" y="3857628"/>
            <a:ext cx="714380" cy="500066"/>
          </a:xfrm>
          <a:prstGeom prst="rect">
            <a:avLst/>
          </a:prstGeom>
          <a:ln w="190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Rectángulo"/>
          <p:cNvSpPr/>
          <p:nvPr/>
        </p:nvSpPr>
        <p:spPr>
          <a:xfrm>
            <a:off x="5000628" y="3857628"/>
            <a:ext cx="714380" cy="500066"/>
          </a:xfrm>
          <a:prstGeom prst="rect">
            <a:avLst/>
          </a:prstGeom>
          <a:ln w="190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25 Rectángulo"/>
          <p:cNvSpPr/>
          <p:nvPr/>
        </p:nvSpPr>
        <p:spPr>
          <a:xfrm>
            <a:off x="3786182" y="3857628"/>
            <a:ext cx="714380" cy="500066"/>
          </a:xfrm>
          <a:prstGeom prst="rect">
            <a:avLst/>
          </a:prstGeom>
          <a:ln w="190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24 Rectángulo"/>
          <p:cNvSpPr/>
          <p:nvPr/>
        </p:nvSpPr>
        <p:spPr>
          <a:xfrm>
            <a:off x="2714612" y="3857628"/>
            <a:ext cx="714380" cy="500066"/>
          </a:xfrm>
          <a:prstGeom prst="rect">
            <a:avLst/>
          </a:prstGeom>
          <a:ln w="190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23 Rectángulo"/>
          <p:cNvSpPr/>
          <p:nvPr/>
        </p:nvSpPr>
        <p:spPr>
          <a:xfrm>
            <a:off x="1714480" y="3857628"/>
            <a:ext cx="714380" cy="500066"/>
          </a:xfrm>
          <a:prstGeom prst="rect">
            <a:avLst/>
          </a:prstGeom>
          <a:ln w="190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19 Rectángulo"/>
          <p:cNvSpPr/>
          <p:nvPr/>
        </p:nvSpPr>
        <p:spPr>
          <a:xfrm>
            <a:off x="571472" y="3857628"/>
            <a:ext cx="714380" cy="500066"/>
          </a:xfrm>
          <a:prstGeom prst="rect">
            <a:avLst/>
          </a:prstGeom>
          <a:ln w="190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18 Rectángulo"/>
          <p:cNvSpPr/>
          <p:nvPr/>
        </p:nvSpPr>
        <p:spPr>
          <a:xfrm>
            <a:off x="928662" y="2643182"/>
            <a:ext cx="1143008" cy="500066"/>
          </a:xfrm>
          <a:prstGeom prst="rect">
            <a:avLst/>
          </a:prstGeom>
          <a:ln w="190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Rectángulo"/>
          <p:cNvSpPr/>
          <p:nvPr/>
        </p:nvSpPr>
        <p:spPr>
          <a:xfrm>
            <a:off x="3000364" y="2643182"/>
            <a:ext cx="1143008" cy="500066"/>
          </a:xfrm>
          <a:prstGeom prst="rect">
            <a:avLst/>
          </a:prstGeom>
          <a:ln w="190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14 Rectángulo"/>
          <p:cNvSpPr/>
          <p:nvPr/>
        </p:nvSpPr>
        <p:spPr>
          <a:xfrm>
            <a:off x="6357950" y="1500174"/>
            <a:ext cx="1214446" cy="500066"/>
          </a:xfrm>
          <a:prstGeom prst="rect">
            <a:avLst/>
          </a:prstGeom>
          <a:ln w="190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Rectángulo"/>
          <p:cNvSpPr/>
          <p:nvPr/>
        </p:nvSpPr>
        <p:spPr>
          <a:xfrm>
            <a:off x="1928794" y="1500174"/>
            <a:ext cx="1214446" cy="500066"/>
          </a:xfrm>
          <a:prstGeom prst="rect">
            <a:avLst/>
          </a:prstGeom>
          <a:ln w="190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Rectángulo"/>
          <p:cNvSpPr/>
          <p:nvPr/>
        </p:nvSpPr>
        <p:spPr>
          <a:xfrm>
            <a:off x="4143372" y="428604"/>
            <a:ext cx="1285884" cy="57150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4000496" y="428604"/>
          <a:ext cx="1500198" cy="91725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00198"/>
              </a:tblGrid>
              <a:tr h="91725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050" dirty="0" smtClean="0">
                          <a:latin typeface="Arial Narrow" pitchFamily="34" charset="0"/>
                          <a:cs typeface="Arial" pitchFamily="34" charset="0"/>
                        </a:rPr>
                        <a:t>(A)EUTIMIO </a:t>
                      </a:r>
                      <a:r>
                        <a:rPr lang="es-ES_tradnl" sz="1050" dirty="0" smtClean="0">
                          <a:latin typeface="Arial Narrow" pitchFamily="34" charset="0"/>
                          <a:cs typeface="Arial" pitchFamily="34" charset="0"/>
                        </a:rPr>
                        <a:t>ENRIQUE </a:t>
                      </a:r>
                      <a:r>
                        <a:rPr lang="es-ES_tradnl" sz="1050" b="1" dirty="0" smtClean="0">
                          <a:latin typeface="Arial Narrow" pitchFamily="34" charset="0"/>
                          <a:cs typeface="Arial" pitchFamily="34" charset="0"/>
                        </a:rPr>
                        <a:t>REYES</a:t>
                      </a:r>
                      <a:r>
                        <a:rPr lang="es-ES_tradnl" sz="1050" dirty="0" smtClean="0">
                          <a:latin typeface="Arial Narrow" pitchFamily="34" charset="0"/>
                          <a:cs typeface="Arial" pitchFamily="34" charset="0"/>
                        </a:rPr>
                        <a:t> MANOSALVA 1937</a:t>
                      </a:r>
                      <a:endParaRPr lang="es-ES" sz="1050" dirty="0" smtClean="0">
                        <a:latin typeface="Arial Narrow" pitchFamily="34" charset="0"/>
                        <a:cs typeface="Arial" pitchFamily="34" charset="0"/>
                      </a:endParaRPr>
                    </a:p>
                    <a:p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1928793" y="1508752"/>
          <a:ext cx="5643604" cy="807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4447"/>
                <a:gridCol w="3229891"/>
                <a:gridCol w="1199266"/>
              </a:tblGrid>
              <a:tr h="64294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000" dirty="0" smtClean="0">
                          <a:latin typeface="Agency FB" pitchFamily="34" charset="0"/>
                        </a:rPr>
                        <a:t> </a:t>
                      </a:r>
                      <a:r>
                        <a:rPr lang="es-ES_tradnl" sz="1000" dirty="0" smtClean="0">
                          <a:latin typeface="Agency FB" pitchFamily="34" charset="0"/>
                        </a:rPr>
                        <a:t>APULEYO</a:t>
                      </a:r>
                      <a:r>
                        <a:rPr lang="es-ES_tradnl" sz="1000" baseline="0" dirty="0" smtClean="0">
                          <a:latin typeface="Agency FB" pitchFamily="34" charset="0"/>
                        </a:rPr>
                        <a:t> ENRIQUE </a:t>
                      </a:r>
                      <a:r>
                        <a:rPr lang="es-ES_tradnl" sz="1000" b="1" baseline="0" dirty="0" smtClean="0">
                          <a:latin typeface="Agency FB" pitchFamily="34" charset="0"/>
                        </a:rPr>
                        <a:t>REYES</a:t>
                      </a:r>
                      <a:r>
                        <a:rPr lang="es-ES_tradnl" sz="1000" baseline="0" dirty="0" smtClean="0">
                          <a:latin typeface="Agency FB" pitchFamily="34" charset="0"/>
                        </a:rPr>
                        <a:t> VEGA 1911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900" baseline="0" dirty="0" smtClean="0">
                          <a:latin typeface="Agency FB" pitchFamily="34" charset="0"/>
                        </a:rPr>
                        <a:t>(hijo menor)</a:t>
                      </a:r>
                      <a:endParaRPr lang="es-ES" sz="900" dirty="0" smtClean="0">
                        <a:latin typeface="Agency FB" pitchFamily="34" charset="0"/>
                      </a:endParaRPr>
                    </a:p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000" dirty="0" smtClean="0">
                          <a:latin typeface="Agency FB" pitchFamily="34" charset="0"/>
                        </a:rPr>
                        <a:t>MARIA</a:t>
                      </a:r>
                      <a:r>
                        <a:rPr lang="es-ES_tradnl" sz="1000" baseline="0" dirty="0" smtClean="0">
                          <a:latin typeface="Agency FB" pitchFamily="34" charset="0"/>
                        </a:rPr>
                        <a:t> INÉS CONCEPCIÓN MANOSALVA CARDENAS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900" baseline="0" dirty="0" smtClean="0">
                          <a:latin typeface="Agency FB" pitchFamily="34" charset="0"/>
                        </a:rPr>
                        <a:t>1915</a:t>
                      </a:r>
                      <a:endParaRPr lang="es-ES" sz="900" dirty="0" smtClean="0">
                        <a:latin typeface="Agency FB" pitchFamily="34" charset="0"/>
                      </a:endParaRPr>
                    </a:p>
                    <a:p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8 Tabla"/>
          <p:cNvGraphicFramePr>
            <a:graphicFrameLocks noGrp="1"/>
          </p:cNvGraphicFramePr>
          <p:nvPr/>
        </p:nvGraphicFramePr>
        <p:xfrm>
          <a:off x="928657" y="2621279"/>
          <a:ext cx="7643870" cy="807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3013"/>
                <a:gridCol w="857256"/>
                <a:gridCol w="1285884"/>
                <a:gridCol w="1143007"/>
                <a:gridCol w="1143008"/>
                <a:gridCol w="928695"/>
                <a:gridCol w="1143007"/>
              </a:tblGrid>
              <a:tr h="57150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000" dirty="0" smtClean="0">
                          <a:latin typeface="Agency FB" pitchFamily="34" charset="0"/>
                        </a:rPr>
                        <a:t>APULEYO</a:t>
                      </a:r>
                      <a:r>
                        <a:rPr lang="es-ES_tradnl" sz="1000" baseline="0" dirty="0" smtClean="0">
                          <a:latin typeface="Agency FB" pitchFamily="34" charset="0"/>
                        </a:rPr>
                        <a:t> </a:t>
                      </a:r>
                      <a:r>
                        <a:rPr lang="es-ES_tradnl" sz="1000" b="1" baseline="0" dirty="0" smtClean="0">
                          <a:latin typeface="Agency FB" pitchFamily="34" charset="0"/>
                        </a:rPr>
                        <a:t>REYES </a:t>
                      </a:r>
                      <a:r>
                        <a:rPr lang="es-ES_tradnl" sz="1000" baseline="0" dirty="0" smtClean="0">
                          <a:latin typeface="Agency FB" pitchFamily="34" charset="0"/>
                        </a:rPr>
                        <a:t>MANRIQUE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900" baseline="0" dirty="0" smtClean="0">
                          <a:latin typeface="Agency FB" pitchFamily="34" charset="0"/>
                        </a:rPr>
                        <a:t>(padrino de A)</a:t>
                      </a:r>
                      <a:endParaRPr lang="es-ES" sz="900" dirty="0" smtClean="0">
                        <a:latin typeface="Agency FB" pitchFamily="34" charset="0"/>
                      </a:endParaRPr>
                    </a:p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000" dirty="0" smtClean="0">
                          <a:latin typeface="Agency FB" pitchFamily="34" charset="0"/>
                        </a:rPr>
                        <a:t>CLEOTILDE</a:t>
                      </a:r>
                      <a:r>
                        <a:rPr lang="es-ES_tradnl" sz="1000" baseline="0" dirty="0" smtClean="0">
                          <a:latin typeface="Agency FB" pitchFamily="34" charset="0"/>
                        </a:rPr>
                        <a:t> VEGA BALAGUERA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900" baseline="0" dirty="0" smtClean="0">
                          <a:latin typeface="Agency FB" pitchFamily="34" charset="0"/>
                        </a:rPr>
                        <a:t>(padrino de A)</a:t>
                      </a:r>
                      <a:endParaRPr lang="es-ES" sz="900" dirty="0" smtClean="0">
                        <a:latin typeface="Agency FB" pitchFamily="34" charset="0"/>
                      </a:endParaRPr>
                    </a:p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000" dirty="0" smtClean="0">
                          <a:latin typeface="Agency FB" pitchFamily="34" charset="0"/>
                        </a:rPr>
                        <a:t>CLIMACO</a:t>
                      </a:r>
                      <a:r>
                        <a:rPr lang="es-ES_tradnl" sz="1000" baseline="0" dirty="0" smtClean="0">
                          <a:latin typeface="Agency FB" pitchFamily="34" charset="0"/>
                        </a:rPr>
                        <a:t> MANOSALVA ROJAS</a:t>
                      </a:r>
                      <a:endParaRPr lang="es-ES" sz="1000" dirty="0" smtClean="0">
                        <a:latin typeface="Agency FB" pitchFamily="34" charset="0"/>
                      </a:endParaRPr>
                    </a:p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000" dirty="0" smtClean="0">
                          <a:latin typeface="Agency FB" pitchFamily="34" charset="0"/>
                        </a:rPr>
                        <a:t>CONCEPCIÓN</a:t>
                      </a:r>
                      <a:r>
                        <a:rPr lang="es-ES_tradnl" sz="1000" baseline="0" dirty="0" smtClean="0">
                          <a:latin typeface="Agency FB" pitchFamily="34" charset="0"/>
                        </a:rPr>
                        <a:t> CARDENAS CARDENAS</a:t>
                      </a:r>
                      <a:endParaRPr lang="es-ES" sz="1000" dirty="0" smtClean="0">
                        <a:latin typeface="Agency FB" pitchFamily="34" charset="0"/>
                      </a:endParaRPr>
                    </a:p>
                    <a:p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12 Tabla"/>
          <p:cNvGraphicFramePr>
            <a:graphicFrameLocks noGrp="1"/>
          </p:cNvGraphicFramePr>
          <p:nvPr/>
        </p:nvGraphicFramePr>
        <p:xfrm>
          <a:off x="500035" y="3870968"/>
          <a:ext cx="8429683" cy="670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57255"/>
                <a:gridCol w="357190"/>
                <a:gridCol w="714380"/>
                <a:gridCol w="285752"/>
                <a:gridCol w="714380"/>
                <a:gridCol w="357190"/>
                <a:gridCol w="714380"/>
                <a:gridCol w="500066"/>
                <a:gridCol w="714380"/>
                <a:gridCol w="428628"/>
                <a:gridCol w="714380"/>
                <a:gridCol w="285752"/>
                <a:gridCol w="714380"/>
                <a:gridCol w="351085"/>
                <a:gridCol w="720485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000" dirty="0" smtClean="0">
                          <a:latin typeface="Agency FB" pitchFamily="34" charset="0"/>
                        </a:rPr>
                        <a:t>MARTIN </a:t>
                      </a:r>
                      <a:r>
                        <a:rPr lang="es-ES_tradnl" sz="1000" b="1" dirty="0" smtClean="0">
                          <a:latin typeface="Agency FB" pitchFamily="34" charset="0"/>
                        </a:rPr>
                        <a:t>REYES</a:t>
                      </a:r>
                      <a:r>
                        <a:rPr lang="es-ES_tradnl" sz="1000" baseline="0" dirty="0" smtClean="0">
                          <a:latin typeface="Agency FB" pitchFamily="34" charset="0"/>
                        </a:rPr>
                        <a:t> LOPEZ 1860</a:t>
                      </a:r>
                      <a:endParaRPr lang="es-ES" sz="1000" dirty="0" smtClean="0">
                        <a:latin typeface="Agency FB" pitchFamily="34" charset="0"/>
                      </a:endParaRPr>
                    </a:p>
                    <a:p>
                      <a:pPr algn="ctr"/>
                      <a:endParaRPr lang="es-ES" sz="900" dirty="0">
                        <a:latin typeface="Agency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000" dirty="0" smtClean="0">
                          <a:latin typeface="Agency FB" pitchFamily="34" charset="0"/>
                        </a:rPr>
                        <a:t>BENIGNA</a:t>
                      </a:r>
                      <a:r>
                        <a:rPr lang="es-ES_tradnl" sz="1000" baseline="0" dirty="0" smtClean="0">
                          <a:latin typeface="Agency FB" pitchFamily="34" charset="0"/>
                        </a:rPr>
                        <a:t> </a:t>
                      </a:r>
                      <a:r>
                        <a:rPr lang="es-ES_tradnl" sz="900" baseline="0" dirty="0" smtClean="0">
                          <a:latin typeface="Agency FB" pitchFamily="34" charset="0"/>
                        </a:rPr>
                        <a:t>MANRIQUE MARTINEZ</a:t>
                      </a:r>
                      <a:endParaRPr lang="es-ES" sz="900" dirty="0" smtClean="0">
                        <a:latin typeface="Agency FB" pitchFamily="34" charset="0"/>
                      </a:endParaRPr>
                    </a:p>
                    <a:p>
                      <a:pPr algn="ctr"/>
                      <a:endParaRPr lang="es-ES" sz="1000" dirty="0">
                        <a:latin typeface="Agency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000" dirty="0" smtClean="0">
                          <a:latin typeface="Agency FB" pitchFamily="34" charset="0"/>
                        </a:rPr>
                        <a:t>BONIFACIO</a:t>
                      </a:r>
                      <a:r>
                        <a:rPr lang="es-ES_tradnl" sz="1000" baseline="0" dirty="0" smtClean="0">
                          <a:latin typeface="Agency FB" pitchFamily="34" charset="0"/>
                        </a:rPr>
                        <a:t> VEGA </a:t>
                      </a:r>
                      <a:endParaRPr lang="es-ES" sz="1000" dirty="0" smtClean="0">
                        <a:latin typeface="Agency FB" pitchFamily="34" charset="0"/>
                      </a:endParaRPr>
                    </a:p>
                    <a:p>
                      <a:pPr algn="ctr"/>
                      <a:endParaRPr lang="es-ES" sz="900" dirty="0">
                        <a:latin typeface="Agency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000" dirty="0" smtClean="0">
                          <a:latin typeface="Agency FB" pitchFamily="34" charset="0"/>
                        </a:rPr>
                        <a:t>TRANSITO BALAGUERA</a:t>
                      </a:r>
                      <a:endParaRPr lang="es-ES" sz="1000" dirty="0" smtClean="0">
                        <a:latin typeface="Agency FB" pitchFamily="34" charset="0"/>
                      </a:endParaRPr>
                    </a:p>
                    <a:p>
                      <a:pPr algn="ctr"/>
                      <a:endParaRPr lang="es-ES" sz="900" dirty="0">
                        <a:latin typeface="Agency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000" dirty="0" smtClean="0">
                          <a:latin typeface="Agency FB" pitchFamily="34" charset="0"/>
                        </a:rPr>
                        <a:t>JUAN MANOSALVA</a:t>
                      </a:r>
                      <a:endParaRPr lang="es-ES" sz="1000" dirty="0" smtClean="0">
                        <a:latin typeface="Agency FB" pitchFamily="34" charset="0"/>
                      </a:endParaRPr>
                    </a:p>
                    <a:p>
                      <a:pPr algn="ctr"/>
                      <a:endParaRPr lang="es-ES" sz="900" dirty="0">
                        <a:latin typeface="Agency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000" dirty="0" smtClean="0">
                          <a:latin typeface="Agency FB" pitchFamily="34" charset="0"/>
                        </a:rPr>
                        <a:t>VIRGINIA</a:t>
                      </a:r>
                      <a:r>
                        <a:rPr lang="es-ES_tradnl" sz="1000" baseline="0" dirty="0" smtClean="0">
                          <a:latin typeface="Agency FB" pitchFamily="34" charset="0"/>
                        </a:rPr>
                        <a:t> ROJAS</a:t>
                      </a:r>
                      <a:endParaRPr lang="es-ES" sz="1000" dirty="0" smtClean="0">
                        <a:latin typeface="Agency FB" pitchFamily="34" charset="0"/>
                      </a:endParaRPr>
                    </a:p>
                    <a:p>
                      <a:pPr algn="ctr"/>
                      <a:endParaRPr lang="es-ES" sz="900" dirty="0">
                        <a:latin typeface="Agency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000" dirty="0" smtClean="0">
                          <a:latin typeface="Agency FB" pitchFamily="34" charset="0"/>
                        </a:rPr>
                        <a:t>RUPERTO CÁRDENAS </a:t>
                      </a:r>
                      <a:endParaRPr lang="es-ES" sz="1000" dirty="0" smtClean="0">
                        <a:latin typeface="Agency FB" pitchFamily="34" charset="0"/>
                      </a:endParaRPr>
                    </a:p>
                    <a:p>
                      <a:pPr algn="ctr"/>
                      <a:endParaRPr lang="es-ES" sz="900" dirty="0">
                        <a:latin typeface="Agency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000" dirty="0" smtClean="0">
                          <a:latin typeface="Agency FB" pitchFamily="34" charset="0"/>
                        </a:rPr>
                        <a:t>MARTINA CÁRDENAS</a:t>
                      </a:r>
                      <a:endParaRPr lang="es-ES" sz="1000" dirty="0" smtClean="0">
                        <a:latin typeface="Agency FB" pitchFamily="34" charset="0"/>
                      </a:endParaRPr>
                    </a:p>
                    <a:p>
                      <a:pPr algn="ctr"/>
                      <a:endParaRPr lang="es-ES" sz="900" dirty="0">
                        <a:latin typeface="Agency FB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2" name="31 Conector recto de flecha"/>
          <p:cNvCxnSpPr/>
          <p:nvPr/>
        </p:nvCxnSpPr>
        <p:spPr>
          <a:xfrm rot="10800000" flipV="1">
            <a:off x="3214678" y="1000108"/>
            <a:ext cx="1571636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6" name="35 Conector recto de flecha"/>
          <p:cNvCxnSpPr/>
          <p:nvPr/>
        </p:nvCxnSpPr>
        <p:spPr>
          <a:xfrm>
            <a:off x="4786314" y="1000108"/>
            <a:ext cx="1500198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8" name="37 Conector recto de flecha"/>
          <p:cNvCxnSpPr/>
          <p:nvPr/>
        </p:nvCxnSpPr>
        <p:spPr>
          <a:xfrm rot="10800000" flipV="1">
            <a:off x="1500166" y="2000240"/>
            <a:ext cx="1000132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0" name="39 Conector recto de flecha"/>
          <p:cNvCxnSpPr/>
          <p:nvPr/>
        </p:nvCxnSpPr>
        <p:spPr>
          <a:xfrm>
            <a:off x="2500298" y="2000240"/>
            <a:ext cx="1071570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aphicFrame>
        <p:nvGraphicFramePr>
          <p:cNvPr id="39" name="38 Tabla"/>
          <p:cNvGraphicFramePr>
            <a:graphicFrameLocks noGrp="1"/>
          </p:cNvGraphicFramePr>
          <p:nvPr/>
        </p:nvGraphicFramePr>
        <p:xfrm>
          <a:off x="1" y="5214950"/>
          <a:ext cx="3571867" cy="51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56607"/>
                <a:gridCol w="214930"/>
                <a:gridCol w="500066"/>
                <a:gridCol w="214314"/>
                <a:gridCol w="785818"/>
                <a:gridCol w="214314"/>
                <a:gridCol w="78581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sz="800" b="0" i="0" dirty="0" smtClean="0">
                          <a:latin typeface="Agency FB" pitchFamily="34" charset="0"/>
                        </a:rPr>
                        <a:t>          </a:t>
                      </a:r>
                      <a:r>
                        <a:rPr lang="es-ES_tradnl" sz="1000" b="0" i="0" dirty="0" smtClean="0">
                          <a:latin typeface="Agency FB" pitchFamily="34" charset="0"/>
                        </a:rPr>
                        <a:t>MARCELINO</a:t>
                      </a:r>
                      <a:r>
                        <a:rPr lang="es-ES_tradnl" sz="1000" b="0" i="0" baseline="0" dirty="0" smtClean="0">
                          <a:latin typeface="Agency FB" pitchFamily="34" charset="0"/>
                        </a:rPr>
                        <a:t>     </a:t>
                      </a:r>
                    </a:p>
                    <a:p>
                      <a:pPr algn="ctr"/>
                      <a:r>
                        <a:rPr lang="es-ES_tradnl" sz="1000" b="1" i="0" baseline="0" dirty="0" smtClean="0">
                          <a:latin typeface="Agency FB" pitchFamily="34" charset="0"/>
                        </a:rPr>
                        <a:t>        REYES</a:t>
                      </a:r>
                      <a:endParaRPr lang="es-ES" sz="1000" b="1" i="0" dirty="0" smtClean="0">
                        <a:latin typeface="Agency FB" pitchFamily="34" charset="0"/>
                      </a:endParaRPr>
                    </a:p>
                    <a:p>
                      <a:pPr algn="ctr"/>
                      <a:r>
                        <a:rPr lang="es-ES_tradnl" sz="800" dirty="0" smtClean="0">
                          <a:latin typeface="Agency FB" pitchFamily="34" charset="0"/>
                        </a:rPr>
                        <a:t>             </a:t>
                      </a:r>
                      <a:endParaRPr lang="es-ES" sz="800" b="0" i="0" dirty="0">
                        <a:latin typeface="Agency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900" dirty="0" smtClean="0">
                          <a:latin typeface="Agency FB" pitchFamily="34" charset="0"/>
                        </a:rPr>
                        <a:t>RITA</a:t>
                      </a:r>
                    </a:p>
                    <a:p>
                      <a:pPr algn="ctr"/>
                      <a:r>
                        <a:rPr lang="es-ES_tradnl" sz="900" baseline="0" dirty="0" smtClean="0">
                          <a:latin typeface="Agency FB" pitchFamily="34" charset="0"/>
                        </a:rPr>
                        <a:t>JACINTA LOPEZ</a:t>
                      </a:r>
                      <a:endParaRPr lang="es-ES" sz="900" dirty="0">
                        <a:latin typeface="Agency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800" dirty="0">
                        <a:latin typeface="Agency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000" dirty="0" smtClean="0">
                          <a:latin typeface="Agency FB" pitchFamily="34" charset="0"/>
                        </a:rPr>
                        <a:t>      FRANCISCO   </a:t>
                      </a:r>
                    </a:p>
                    <a:p>
                      <a:pPr algn="ctr"/>
                      <a:r>
                        <a:rPr lang="es-ES_tradnl" sz="1000" dirty="0" smtClean="0">
                          <a:latin typeface="Agency FB" pitchFamily="34" charset="0"/>
                        </a:rPr>
                        <a:t>       MANRIQUE</a:t>
                      </a:r>
                      <a:endParaRPr lang="es-ES" sz="1000" dirty="0">
                        <a:latin typeface="Agency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000" dirty="0" smtClean="0">
                          <a:latin typeface="Agency FB" pitchFamily="34" charset="0"/>
                        </a:rPr>
                        <a:t>  JOSEFA </a:t>
                      </a:r>
                    </a:p>
                    <a:p>
                      <a:r>
                        <a:rPr lang="es-ES_tradnl" sz="1000" dirty="0" smtClean="0">
                          <a:latin typeface="Agency FB" pitchFamily="34" charset="0"/>
                        </a:rPr>
                        <a:t>MARTINEZ</a:t>
                      </a:r>
                      <a:endParaRPr lang="es-ES" sz="1000" dirty="0">
                        <a:latin typeface="Agency FB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8" name="77 Conector recto de flecha"/>
          <p:cNvCxnSpPr/>
          <p:nvPr/>
        </p:nvCxnSpPr>
        <p:spPr>
          <a:xfrm rot="10800000" flipV="1">
            <a:off x="2214547" y="4857760"/>
            <a:ext cx="428628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4" name="83 Conector recto de flecha"/>
          <p:cNvCxnSpPr/>
          <p:nvPr/>
        </p:nvCxnSpPr>
        <p:spPr>
          <a:xfrm>
            <a:off x="2643174" y="4857760"/>
            <a:ext cx="428628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5" name="84 Conector recto de flecha"/>
          <p:cNvCxnSpPr/>
          <p:nvPr/>
        </p:nvCxnSpPr>
        <p:spPr>
          <a:xfrm rot="10800000" flipV="1">
            <a:off x="500035" y="4857760"/>
            <a:ext cx="428628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6" name="85 Conector recto de flecha"/>
          <p:cNvCxnSpPr/>
          <p:nvPr/>
        </p:nvCxnSpPr>
        <p:spPr>
          <a:xfrm>
            <a:off x="928663" y="4857760"/>
            <a:ext cx="428628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8" name="87 Conector recto"/>
          <p:cNvCxnSpPr/>
          <p:nvPr/>
        </p:nvCxnSpPr>
        <p:spPr>
          <a:xfrm rot="5400000" flipH="1" flipV="1">
            <a:off x="679160" y="4607196"/>
            <a:ext cx="500860" cy="1856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0" name="89 Conector recto de flecha"/>
          <p:cNvCxnSpPr/>
          <p:nvPr/>
        </p:nvCxnSpPr>
        <p:spPr>
          <a:xfrm rot="5400000">
            <a:off x="892943" y="3178966"/>
            <a:ext cx="642942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2" name="91 Conector recto de flecha"/>
          <p:cNvCxnSpPr/>
          <p:nvPr/>
        </p:nvCxnSpPr>
        <p:spPr>
          <a:xfrm rot="16200000" flipH="1">
            <a:off x="1464448" y="3178966"/>
            <a:ext cx="642941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3" name="92 Conector recto de flecha"/>
          <p:cNvCxnSpPr/>
          <p:nvPr/>
        </p:nvCxnSpPr>
        <p:spPr>
          <a:xfrm rot="5400000">
            <a:off x="2964645" y="3178966"/>
            <a:ext cx="642942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4" name="93 Conector recto de flecha"/>
          <p:cNvCxnSpPr/>
          <p:nvPr/>
        </p:nvCxnSpPr>
        <p:spPr>
          <a:xfrm rot="16200000" flipH="1">
            <a:off x="3536149" y="3178966"/>
            <a:ext cx="642942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5" name="94 Conector recto de flecha"/>
          <p:cNvCxnSpPr/>
          <p:nvPr/>
        </p:nvCxnSpPr>
        <p:spPr>
          <a:xfrm rot="5400000">
            <a:off x="5322099" y="3178966"/>
            <a:ext cx="642942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6" name="95 Conector recto de flecha"/>
          <p:cNvCxnSpPr/>
          <p:nvPr/>
        </p:nvCxnSpPr>
        <p:spPr>
          <a:xfrm rot="16200000" flipH="1">
            <a:off x="5893603" y="3178966"/>
            <a:ext cx="642942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7" name="96 Conector recto de flecha"/>
          <p:cNvCxnSpPr/>
          <p:nvPr/>
        </p:nvCxnSpPr>
        <p:spPr>
          <a:xfrm rot="5400000">
            <a:off x="7393801" y="3178966"/>
            <a:ext cx="642942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98" name="97 Conector recto de flecha"/>
          <p:cNvCxnSpPr/>
          <p:nvPr/>
        </p:nvCxnSpPr>
        <p:spPr>
          <a:xfrm rot="16200000" flipH="1">
            <a:off x="7965305" y="3178966"/>
            <a:ext cx="642942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06" name="105 Conector recto"/>
          <p:cNvCxnSpPr/>
          <p:nvPr/>
        </p:nvCxnSpPr>
        <p:spPr>
          <a:xfrm rot="10800000">
            <a:off x="2071670" y="4786322"/>
            <a:ext cx="571504" cy="1588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8" name="107 Conector recto"/>
          <p:cNvCxnSpPr/>
          <p:nvPr/>
        </p:nvCxnSpPr>
        <p:spPr>
          <a:xfrm rot="5400000" flipH="1" flipV="1">
            <a:off x="1857356" y="4572008"/>
            <a:ext cx="428628" cy="1588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2" name="51 Conector recto de flecha"/>
          <p:cNvCxnSpPr/>
          <p:nvPr/>
        </p:nvCxnSpPr>
        <p:spPr>
          <a:xfrm rot="10800000" flipV="1">
            <a:off x="5929322" y="2000240"/>
            <a:ext cx="1000132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3" name="52 Conector recto de flecha"/>
          <p:cNvCxnSpPr/>
          <p:nvPr/>
        </p:nvCxnSpPr>
        <p:spPr>
          <a:xfrm>
            <a:off x="6929454" y="2000240"/>
            <a:ext cx="1071570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7" name="56 Conector recto"/>
          <p:cNvCxnSpPr/>
          <p:nvPr/>
        </p:nvCxnSpPr>
        <p:spPr>
          <a:xfrm rot="5400000" flipH="1" flipV="1">
            <a:off x="2608249" y="4822041"/>
            <a:ext cx="71438" cy="158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aphicFrame>
        <p:nvGraphicFramePr>
          <p:cNvPr id="48" name="47 Tabla"/>
          <p:cNvGraphicFramePr>
            <a:graphicFrameLocks noGrp="1"/>
          </p:cNvGraphicFramePr>
          <p:nvPr/>
        </p:nvGraphicFramePr>
        <p:xfrm>
          <a:off x="5572132" y="5987118"/>
          <a:ext cx="3357586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57586"/>
              </a:tblGrid>
              <a:tr h="370840">
                <a:tc>
                  <a:txBody>
                    <a:bodyPr/>
                    <a:lstStyle/>
                    <a:p>
                      <a:r>
                        <a:rPr lang="es-ES_tradnl" sz="1050" dirty="0" smtClean="0">
                          <a:latin typeface="Bernhard Modern Roman" pitchFamily="18" charset="0"/>
                        </a:rPr>
                        <a:t>Arq. RAFAEL REYES ORTEGÓN  9 de</a:t>
                      </a:r>
                      <a:r>
                        <a:rPr lang="es-ES_tradnl" sz="1050" baseline="0" dirty="0" smtClean="0">
                          <a:latin typeface="Bernhard Modern Roman" pitchFamily="18" charset="0"/>
                        </a:rPr>
                        <a:t> diciembre de 2010</a:t>
                      </a:r>
                      <a:endParaRPr lang="es-ES" sz="1050" dirty="0">
                        <a:latin typeface="Bernhard Modern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88</Words>
  <Application>Microsoft Office PowerPoint</Application>
  <PresentationFormat>Presentación en pantalla (4:3)</PresentationFormat>
  <Paragraphs>29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Windows uE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WinuE</dc:creator>
  <cp:lastModifiedBy>WinuE</cp:lastModifiedBy>
  <cp:revision>20</cp:revision>
  <dcterms:created xsi:type="dcterms:W3CDTF">2010-12-09T22:23:31Z</dcterms:created>
  <dcterms:modified xsi:type="dcterms:W3CDTF">2010-12-11T00:54:11Z</dcterms:modified>
</cp:coreProperties>
</file>